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1529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Step Too Far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Jerry Copeland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minis, 1 fall forward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board game with a set of objects on a table&#10;&#10;Description automatically generated">
            <a:extLst>
              <a:ext uri="{FF2B5EF4-FFF2-40B4-BE49-F238E27FC236}">
                <a16:creationId xmlns:a16="http://schemas.microsoft.com/office/drawing/2014/main" id="{A78A2DBC-03B6-F6D1-A600-B3FE3ABCA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56856"/>
            <a:ext cx="7025777" cy="52693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Don’t Step Too Far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11 IPSC, 4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the shooting area. The max trap is activated by P4 and </a:t>
            </a:r>
            <a:r>
              <a:rPr lang="en-US"/>
              <a:t>remains visible at rest.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143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2023-07-05T22:29:31Z</dcterms:modified>
  <cp:category>Shooting</cp:category>
</cp:coreProperties>
</file>